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0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19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214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3.xml" ContentType="application/vnd.openxmlformats-officedocument.theme+xml"/>
  <Override PartName="/ppt/theme/theme12.xml" ContentType="application/vnd.openxmlformats-officedocument.theme+xml"/>
  <Override PartName="/ppt/theme/theme1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</p:sldMasterIdLst>
  <p:notesMasterIdLst>
    <p:notesMasterId r:id="rId15"/>
  </p:notesMasterIdLst>
  <p:handoutMasterIdLst>
    <p:handoutMasterId r:id="rId16"/>
  </p:handoutMasterIdLst>
  <p:sldIdLst>
    <p:sldId id="1166" r:id="rId11"/>
    <p:sldId id="1132" r:id="rId12"/>
    <p:sldId id="1158" r:id="rId13"/>
    <p:sldId id="1159" r:id="rId14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75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019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125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Set up Site to Site VPN</a:t>
            </a:r>
          </a:p>
        </p:txBody>
      </p:sp>
    </p:spTree>
    <p:extLst>
      <p:ext uri="{BB962C8B-B14F-4D97-AF65-F5344CB8AC3E}">
        <p14:creationId xmlns:p14="http://schemas.microsoft.com/office/powerpoint/2010/main" val="106617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418231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Create Virtual Network Gateway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Create Azure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to On </a:t>
            </a:r>
            <a:r>
              <a:rPr kumimoji="0" lang="en-AU" sz="3672" b="0" i="0" u="none" strike="noStrike" kern="1200" cap="none" spc="0" normalizeH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Prem</a:t>
            </a:r>
            <a:r>
              <a:rPr kumimoji="0" lang="en-AU" sz="3672" b="0" i="0" u="none" strike="noStrike" kern="1200" cap="none" spc="0" normalizeH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 VPN connection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Configure Windows RRAS box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Create On </a:t>
            </a:r>
            <a:r>
              <a:rPr lang="en-AU" sz="3672" dirty="0" err="1">
                <a:solidFill>
                  <a:srgbClr val="505050"/>
                </a:solidFill>
                <a:latin typeface="Segoe UI Light" panose="020B0502040204020203" pitchFamily="34" charset="0"/>
              </a:rPr>
              <a:t>Prem</a:t>
            </a: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 to Azure VPN connection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Connect VPN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Test connectivity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46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601" y="1379912"/>
            <a:ext cx="1617607" cy="3574473"/>
          </a:xfrm>
          <a:prstGeom prst="rect">
            <a:avLst/>
          </a:prstGeom>
          <a:noFill/>
          <a:ln w="571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6756" y="518399"/>
            <a:ext cx="4480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401" y="2455676"/>
            <a:ext cx="827846" cy="827849"/>
          </a:xfrm>
          <a:prstGeom prst="rect">
            <a:avLst/>
          </a:prstGeom>
          <a:ln>
            <a:noFill/>
          </a:ln>
        </p:spPr>
      </p:pic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5432862" y="3407189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161260" y="3321905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64333" y="2895848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DD61326-79D7-42FF-BD74-ACACE15D57F9}"/>
              </a:ext>
            </a:extLst>
          </p:cNvPr>
          <p:cNvSpPr txBox="1"/>
          <p:nvPr/>
        </p:nvSpPr>
        <p:spPr>
          <a:xfrm>
            <a:off x="357495" y="5158536"/>
            <a:ext cx="1973244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10.0.0.0/24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38FAE3D-C8A4-4F96-838D-7EC3BF1E863F}"/>
              </a:ext>
            </a:extLst>
          </p:cNvPr>
          <p:cNvSpPr/>
          <p:nvPr/>
        </p:nvSpPr>
        <p:spPr>
          <a:xfrm>
            <a:off x="7935882" y="1399312"/>
            <a:ext cx="1704713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7256757" y="1018000"/>
            <a:ext cx="4480813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351EDEC-E78E-4498-BE98-F03B2C6118C5}"/>
              </a:ext>
            </a:extLst>
          </p:cNvPr>
          <p:cNvSpPr txBox="1"/>
          <p:nvPr/>
        </p:nvSpPr>
        <p:spPr>
          <a:xfrm>
            <a:off x="7256756" y="5246253"/>
            <a:ext cx="4480814" cy="37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10.2.0.0/16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B3AB5B-6ADF-4BD3-AED5-C3DAD4F416DC}"/>
              </a:ext>
            </a:extLst>
          </p:cNvPr>
          <p:cNvSpPr txBox="1"/>
          <p:nvPr/>
        </p:nvSpPr>
        <p:spPr>
          <a:xfrm>
            <a:off x="8296705" y="4560288"/>
            <a:ext cx="322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10.2.0.0/24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5AF227C-0595-4E1A-8E29-128487596C53}"/>
              </a:ext>
            </a:extLst>
          </p:cNvPr>
          <p:cNvSpPr txBox="1"/>
          <p:nvPr/>
        </p:nvSpPr>
        <p:spPr>
          <a:xfrm>
            <a:off x="7952405" y="4562646"/>
            <a:ext cx="16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10.2.200.0/29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4AA8DC8-18D8-4E89-9534-9AF6D24D2EAB}"/>
              </a:ext>
            </a:extLst>
          </p:cNvPr>
          <p:cNvSpPr txBox="1"/>
          <p:nvPr/>
        </p:nvSpPr>
        <p:spPr>
          <a:xfrm>
            <a:off x="7996842" y="1477898"/>
            <a:ext cx="160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Gateway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9609513" y="1483103"/>
            <a:ext cx="19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Subnet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948" y="2591484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17" y="2881618"/>
            <a:ext cx="971430" cy="971430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5F5C04C0-ADAA-4ADC-B711-D440FAF80780}"/>
              </a:ext>
            </a:extLst>
          </p:cNvPr>
          <p:cNvSpPr txBox="1"/>
          <p:nvPr/>
        </p:nvSpPr>
        <p:spPr>
          <a:xfrm>
            <a:off x="2194983" y="2559585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192.168.0.127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9D6B39-6C6F-4B7F-8539-934D5567C550}"/>
              </a:ext>
            </a:extLst>
          </p:cNvPr>
          <p:cNvSpPr txBox="1"/>
          <p:nvPr/>
        </p:nvSpPr>
        <p:spPr>
          <a:xfrm>
            <a:off x="3682780" y="3821206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192.168.0.1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 flipV="1">
            <a:off x="3123506" y="3474492"/>
            <a:ext cx="1096086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4D6160A3-6761-4996-A44E-6A6541240E28}"/>
              </a:ext>
            </a:extLst>
          </p:cNvPr>
          <p:cNvSpPr txBox="1"/>
          <p:nvPr/>
        </p:nvSpPr>
        <p:spPr>
          <a:xfrm>
            <a:off x="1238755" y="3945916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10.0.0.4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29809" y="2650786"/>
            <a:ext cx="2696535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69" y="856118"/>
            <a:ext cx="5033213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E3ED57B-35DA-4491-9AF5-EA3F80BE1342}"/>
              </a:ext>
            </a:extLst>
          </p:cNvPr>
          <p:cNvSpPr txBox="1"/>
          <p:nvPr/>
        </p:nvSpPr>
        <p:spPr>
          <a:xfrm>
            <a:off x="909893" y="1205515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10.0.0.1</a:t>
            </a:r>
          </a:p>
        </p:txBody>
      </p:sp>
    </p:spTree>
    <p:extLst>
      <p:ext uri="{BB962C8B-B14F-4D97-AF65-F5344CB8AC3E}">
        <p14:creationId xmlns:p14="http://schemas.microsoft.com/office/powerpoint/2010/main" val="68446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38" grpId="0"/>
      <p:bldP spid="41" grpId="0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  <p:bldP spid="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0" y="2181451"/>
            <a:ext cx="12436475" cy="13099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1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19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DEMO</a:t>
            </a:r>
            <a:endParaRPr kumimoji="0" lang="en-AU" sz="4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730297"/>
      </p:ext>
    </p:extLst>
  </p:cSld>
  <p:clrMapOvr>
    <a:masterClrMapping/>
  </p:clrMapOvr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05451379-23F6-4031-89A7-AB479625ECD2}"/>
</file>

<file path=customXml/itemProps2.xml><?xml version="1.0" encoding="utf-8"?>
<ds:datastoreItem xmlns:ds="http://schemas.openxmlformats.org/officeDocument/2006/customXml" ds:itemID="{EA584C3C-27D8-4975-B56D-E2218FCC9B2A}"/>
</file>

<file path=customXml/itemProps3.xml><?xml version="1.0" encoding="utf-8"?>
<ds:datastoreItem xmlns:ds="http://schemas.openxmlformats.org/officeDocument/2006/customXml" ds:itemID="{EE4A2E42-91DF-4DCA-B0CA-3381D2CBB5C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</Words>
  <Application>Microsoft Office PowerPoint</Application>
  <PresentationFormat>Custom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4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Set up Site to Site VPN</vt:lpstr>
      <vt:lpstr>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2017-05-26T03:27:10Z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